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435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6510579" y="160842"/>
            <a:ext cx="6585670" cy="9255466"/>
            <a:chOff x="6680199" y="200913"/>
            <a:chExt cx="6293289" cy="9170597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6723542" y="218000"/>
              <a:ext cx="326882" cy="927021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050" b="1" dirty="0">
                  <a:solidFill>
                    <a:srgbClr val="F8969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タイトル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0495590" y="261642"/>
              <a:ext cx="326882" cy="570753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050" b="1" dirty="0" smtClean="0">
                  <a:solidFill>
                    <a:srgbClr val="F8969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前</a:t>
              </a:r>
              <a:endParaRPr kumimoji="1" lang="ja-JP" altLang="en-US" sz="1050" b="1" dirty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680200" y="200913"/>
              <a:ext cx="5968266" cy="9170597"/>
            </a:xfrm>
            <a:prstGeom prst="rect">
              <a:avLst/>
            </a:prstGeom>
            <a:noFill/>
            <a:ln w="19050">
              <a:solidFill>
                <a:srgbClr val="F896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6680199" y="864669"/>
              <a:ext cx="5956207" cy="0"/>
            </a:xfrm>
            <a:prstGeom prst="line">
              <a:avLst/>
            </a:prstGeom>
            <a:ln w="12700">
              <a:solidFill>
                <a:srgbClr val="F896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6697091" y="1425372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6680199" y="1950306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6692258" y="2471005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6680199" y="3004406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6680199" y="3537805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6698904" y="4066972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6698904" y="4596139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6680199" y="5119896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6692258" y="5665358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6698903" y="6179913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6692257" y="6729738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698903" y="7259581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6680199" y="7784516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6698903" y="8313006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6689378" y="8830531"/>
              <a:ext cx="5956207" cy="0"/>
            </a:xfrm>
            <a:prstGeom prst="line">
              <a:avLst/>
            </a:prstGeom>
            <a:ln w="9525">
              <a:solidFill>
                <a:srgbClr val="F8969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11522107" y="200913"/>
              <a:ext cx="1451381" cy="22595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900" b="1" dirty="0" smtClean="0">
                  <a:solidFill>
                    <a:srgbClr val="F8969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（ペンネームでも</a:t>
              </a:r>
              <a:r>
                <a:rPr kumimoji="1" lang="en-US" altLang="ja-JP" sz="900" b="1" dirty="0" smtClean="0">
                  <a:solidFill>
                    <a:srgbClr val="F8969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OK</a:t>
              </a:r>
              <a:r>
                <a:rPr kumimoji="1" lang="ja-JP" altLang="en-US" sz="900" b="1" dirty="0" smtClean="0">
                  <a:solidFill>
                    <a:srgbClr val="F8969C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kumimoji="1" lang="ja-JP" altLang="en-US" sz="900" b="1" dirty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" name="グループ化 27"/>
          <p:cNvGrpSpPr/>
          <p:nvPr userDrawn="1"/>
        </p:nvGrpSpPr>
        <p:grpSpPr>
          <a:xfrm>
            <a:off x="25139" y="151404"/>
            <a:ext cx="6311745" cy="653834"/>
            <a:chOff x="126632" y="199157"/>
            <a:chExt cx="5984699" cy="665512"/>
          </a:xfrm>
        </p:grpSpPr>
        <p:sp>
          <p:nvSpPr>
            <p:cNvPr id="29" name="正方形/長方形 28"/>
            <p:cNvSpPr/>
            <p:nvPr/>
          </p:nvSpPr>
          <p:spPr>
            <a:xfrm>
              <a:off x="126632" y="199157"/>
              <a:ext cx="5984699" cy="665512"/>
            </a:xfrm>
            <a:prstGeom prst="rect">
              <a:avLst/>
            </a:prstGeom>
            <a:solidFill>
              <a:srgbClr val="F896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79163" y="301080"/>
              <a:ext cx="5592471" cy="4616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高岡観光ナビ 子どもライター記事　応募用紙</a:t>
              </a:r>
              <a:endPara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 userDrawn="1"/>
        </p:nvSpPr>
        <p:spPr>
          <a:xfrm>
            <a:off x="39037" y="978162"/>
            <a:ext cx="6285655" cy="8236791"/>
          </a:xfrm>
          <a:prstGeom prst="rect">
            <a:avLst/>
          </a:prstGeom>
          <a:noFill/>
          <a:ln w="19050">
            <a:solidFill>
              <a:srgbClr val="F896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 userDrawn="1"/>
        </p:nvSpPr>
        <p:spPr>
          <a:xfrm>
            <a:off x="0" y="9216253"/>
            <a:ext cx="5031686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kumimoji="1" lang="ja-JP" altLang="en-US" sz="1000" b="1" dirty="0" smtClean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■写真を</a:t>
            </a:r>
            <a:r>
              <a:rPr kumimoji="1" lang="ja-JP" altLang="en-US" sz="1000" b="1" dirty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000" b="1" dirty="0" smtClean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って</a:t>
            </a:r>
            <a:r>
              <a:rPr kumimoji="1" lang="ja-JP" altLang="en-US" sz="1000" b="1" dirty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kumimoji="1" lang="ja-JP" altLang="en-US" sz="1000" b="1" dirty="0" smtClean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絵を描いても、どちらでもかまいません。</a:t>
            </a:r>
            <a:endParaRPr kumimoji="1" lang="en-US" altLang="ja-JP" sz="1000" b="1" dirty="0" smtClean="0">
              <a:solidFill>
                <a:srgbClr val="F8969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dirty="0" smtClean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r>
              <a:rPr kumimoji="1" lang="ja-JP" altLang="en-US" sz="1000" b="1" dirty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b="1" dirty="0" smtClean="0">
                <a:solidFill>
                  <a:srgbClr val="F8969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絵の大きさは、枠の中におさまるものにしてください。（大きくても小さくてもＯＫ）</a:t>
            </a:r>
            <a:endParaRPr kumimoji="1" lang="ja-JP" altLang="en-US" sz="1000" b="1" dirty="0">
              <a:solidFill>
                <a:srgbClr val="F8969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6923406" y="160842"/>
            <a:ext cx="0" cy="669899"/>
          </a:xfrm>
          <a:prstGeom prst="line">
            <a:avLst/>
          </a:prstGeom>
          <a:ln w="12700">
            <a:solidFill>
              <a:srgbClr val="F89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>
            <a:off x="10492436" y="169620"/>
            <a:ext cx="0" cy="669899"/>
          </a:xfrm>
          <a:prstGeom prst="line">
            <a:avLst/>
          </a:prstGeom>
          <a:ln w="12700">
            <a:solidFill>
              <a:srgbClr val="F89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>
            <a:off x="10853766" y="160842"/>
            <a:ext cx="0" cy="669899"/>
          </a:xfrm>
          <a:prstGeom prst="line">
            <a:avLst/>
          </a:prstGeom>
          <a:ln w="12700">
            <a:solidFill>
              <a:srgbClr val="F896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52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50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51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9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25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9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2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27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4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0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8DB0-3C17-4782-9F58-9BF736E03C3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CC4A-CEE2-41B3-9348-4DB87D830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02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6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高岡市</dc:creator>
  <cp:lastModifiedBy>高岡市</cp:lastModifiedBy>
  <cp:revision>2</cp:revision>
  <dcterms:created xsi:type="dcterms:W3CDTF">2025-03-24T00:08:47Z</dcterms:created>
  <dcterms:modified xsi:type="dcterms:W3CDTF">2025-03-24T00:29:57Z</dcterms:modified>
</cp:coreProperties>
</file>